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9144000" cx="51482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386119" y="2840568"/>
            <a:ext cx="4376024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772239" y="5181600"/>
            <a:ext cx="3603783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-443175" y="2834191"/>
            <a:ext cx="6034616" cy="46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-2772652" y="5363812"/>
            <a:ext cx="10401299" cy="6515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-4120050" y="4753796"/>
            <a:ext cx="10401299" cy="1871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-têt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06677" y="5875867"/>
            <a:ext cx="4376024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06677" y="3875619"/>
            <a:ext cx="4376024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144794" y="2844800"/>
            <a:ext cx="126114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1491745" y="2844800"/>
            <a:ext cx="1262038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257412" y="2046816"/>
            <a:ext cx="2274709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257412" y="2899833"/>
            <a:ext cx="2274709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2615246" y="2046816"/>
            <a:ext cx="2275604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2615246" y="2899833"/>
            <a:ext cx="2275604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257413" y="364066"/>
            <a:ext cx="1693742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2012827" y="364068"/>
            <a:ext cx="287802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257413" y="1913468"/>
            <a:ext cx="1693742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009095" y="6400801"/>
            <a:ext cx="3088958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009095" y="817033"/>
            <a:ext cx="3088958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009095" y="7156452"/>
            <a:ext cx="3088958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12209" y="775766"/>
            <a:ext cx="4929689" cy="32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2D7B"/>
              </a:buClr>
              <a:buSzPts val="375"/>
              <a:buFont typeface="Arial"/>
              <a:buNone/>
            </a:pPr>
            <a:r>
              <a:rPr b="1" i="0" lang="fr-F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Titre Taille 12, Arial</a:t>
            </a: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112209" y="1104900"/>
            <a:ext cx="4929689" cy="48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"/>
              <a:buFont typeface="Calibri"/>
              <a:buNone/>
            </a:pPr>
            <a:r>
              <a:rPr b="1" i="0" lang="fr-FR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Auteurs  et service : Taille 8 à 9 Arial.  Le nom de l’orateur doit être souligné </a:t>
            </a: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74109" y="1587500"/>
            <a:ext cx="2450015" cy="7270749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600" lvl="0" marL="3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4305300" y="9523"/>
            <a:ext cx="785813" cy="622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b="1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P…..</a:t>
            </a: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600" lvl="0" marL="3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