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8263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968" y="-78"/>
      </p:cViewPr>
      <p:guideLst>
        <p:guide orient="horz" pos="2880"/>
        <p:guide pos="16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86119" y="2840568"/>
            <a:ext cx="4376024" cy="1960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772239" y="5181600"/>
            <a:ext cx="3603783" cy="2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-443175" y="2834191"/>
            <a:ext cx="6034616" cy="463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-2772652" y="5363812"/>
            <a:ext cx="10401299" cy="651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4120050" y="4753796"/>
            <a:ext cx="10401299" cy="1871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-têt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06677" y="5875867"/>
            <a:ext cx="4376024" cy="1816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406677" y="3875619"/>
            <a:ext cx="4376024" cy="2000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144794" y="2844800"/>
            <a:ext cx="1261145" cy="804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1491745" y="2844800"/>
            <a:ext cx="1262038" cy="804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257412" y="2046816"/>
            <a:ext cx="2274709" cy="853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257412" y="2899833"/>
            <a:ext cx="2274709" cy="5268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2615246" y="2046816"/>
            <a:ext cx="2275604" cy="853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2615246" y="2899833"/>
            <a:ext cx="2275604" cy="5268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257413" y="364066"/>
            <a:ext cx="1693742" cy="15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2012827" y="364068"/>
            <a:ext cx="2878022" cy="7804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257413" y="1913468"/>
            <a:ext cx="1693742" cy="6254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009095" y="6400801"/>
            <a:ext cx="3088958" cy="75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009095" y="817033"/>
            <a:ext cx="3088958" cy="548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009095" y="7156452"/>
            <a:ext cx="3088958" cy="1073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112209" y="775766"/>
            <a:ext cx="4929689" cy="32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22D7B"/>
              </a:buClr>
              <a:buSzPts val="375"/>
              <a:buFont typeface="Arial"/>
              <a:buNone/>
            </a:pPr>
            <a:r>
              <a:rPr lang="fr-FR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Titre Taille 12, Arial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112209" y="1104900"/>
            <a:ext cx="4929689" cy="48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"/>
              <a:buFont typeface="Calibri"/>
              <a:buNone/>
            </a:pPr>
            <a:r>
              <a:rPr lang="fr-FR" sz="9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Auteurs  et service : Taille 8 à 9 Arial.  Le nom de l’orateur doit être souligné </a:t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74109" y="1587500"/>
            <a:ext cx="2450015" cy="7270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144000" rIns="144000" bIns="144000" anchor="t" anchorCtr="0">
            <a:noAutofit/>
          </a:bodyPr>
          <a:lstStyle/>
          <a:p>
            <a:pPr marL="36000" marR="0" lvl="0" indent="-10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4393789" y="365568"/>
            <a:ext cx="701924" cy="380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lang="fr-FR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P…..</a:t>
            </a:r>
            <a:endParaRPr dirty="0"/>
          </a:p>
        </p:txBody>
      </p:sp>
      <p:sp>
        <p:nvSpPr>
          <p:cNvPr id="88" name="Google Shape;88;p13"/>
          <p:cNvSpPr txBox="1"/>
          <p:nvPr/>
        </p:nvSpPr>
        <p:spPr>
          <a:xfrm>
            <a:off x="2641098" y="1590675"/>
            <a:ext cx="2450015" cy="7267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144000" rIns="144000" bIns="144000" anchor="t" anchorCtr="0">
            <a:noAutofit/>
          </a:bodyPr>
          <a:lstStyle/>
          <a:p>
            <a:pPr marL="36000" marR="0" lvl="0" indent="-10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7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Personnalisé</PresentationFormat>
  <Paragraphs>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Titre Taille 12, Arial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Taille 12, Arial</dc:title>
  <dc:creator>rim abdelmalek</dc:creator>
  <cp:lastModifiedBy>RYM</cp:lastModifiedBy>
  <cp:revision>1</cp:revision>
  <dcterms:modified xsi:type="dcterms:W3CDTF">2019-03-10T22:10:21Z</dcterms:modified>
</cp:coreProperties>
</file>