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712" y="-96"/>
      </p:cViewPr>
      <p:guideLst>
        <p:guide orient="horz" pos="2880"/>
        <p:guide pos="16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-têt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lang="fr-FR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Calibri"/>
              <a:buNone/>
            </a:pP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Auteurs  et service : Taille 8 à 9 Arial.  Le nom de l’orateur doit être souligné 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74109" y="1587500"/>
            <a:ext cx="2450015" cy="7270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36000" marR="0" lvl="0" indent="-10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4426137" y="548842"/>
            <a:ext cx="513300" cy="1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fr-FR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36000" marR="0" lvl="0" indent="-10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Personnalisé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Titre Taille 12, Arial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Taille 12, Arial</dc:title>
  <dc:creator>rim abdelmalek</dc:creator>
  <cp:lastModifiedBy>RYM</cp:lastModifiedBy>
  <cp:revision>1</cp:revision>
  <dcterms:modified xsi:type="dcterms:W3CDTF">2020-06-08T22:37:13Z</dcterms:modified>
</cp:coreProperties>
</file>