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5148263" cy="9144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2712" y="-96"/>
      </p:cViewPr>
      <p:guideLst>
        <p:guide orient="horz" pos="2880"/>
        <p:guide pos="162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</a:pPr>
            <a:endParaRPr sz="1100" b="0" i="0" u="none" strike="noStrike" cap="none"/>
          </a:p>
        </p:txBody>
      </p:sp>
      <p:sp>
        <p:nvSpPr>
          <p:cNvPr id="82" name="Google Shape;8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e de titr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386119" y="2840568"/>
            <a:ext cx="4376024" cy="1960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772239" y="5181600"/>
            <a:ext cx="3603783" cy="23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257413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1758991" y="8475135"/>
            <a:ext cx="1630282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3689589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texte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257413" y="366184"/>
            <a:ext cx="4633437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-443175" y="2834191"/>
            <a:ext cx="6034616" cy="4633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257413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1758991" y="8475135"/>
            <a:ext cx="1630282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3689589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vertical et texte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-2772652" y="5363812"/>
            <a:ext cx="10401299" cy="6515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-4120050" y="4753796"/>
            <a:ext cx="10401299" cy="18716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257413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1758991" y="8475135"/>
            <a:ext cx="1630282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3689589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contenu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257413" y="366184"/>
            <a:ext cx="4633437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1"/>
          </p:nvPr>
        </p:nvSpPr>
        <p:spPr>
          <a:xfrm>
            <a:off x="257413" y="2133601"/>
            <a:ext cx="4633437" cy="60346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257413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1758991" y="8475135"/>
            <a:ext cx="1630282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3689589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-tête de section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406677" y="5875867"/>
            <a:ext cx="4376024" cy="1816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406677" y="3875619"/>
            <a:ext cx="4376024" cy="20002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257413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1758991" y="8475135"/>
            <a:ext cx="1630282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3689589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ux contenus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257413" y="366184"/>
            <a:ext cx="4633437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144794" y="2844800"/>
            <a:ext cx="1261145" cy="80454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1491745" y="2844800"/>
            <a:ext cx="1262038" cy="80454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257413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1758991" y="8475135"/>
            <a:ext cx="1630282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3689589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257413" y="366184"/>
            <a:ext cx="4633437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257412" y="2046816"/>
            <a:ext cx="2274709" cy="853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257412" y="2899833"/>
            <a:ext cx="2274709" cy="52683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3"/>
          </p:nvPr>
        </p:nvSpPr>
        <p:spPr>
          <a:xfrm>
            <a:off x="2615246" y="2046816"/>
            <a:ext cx="2275604" cy="853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4"/>
          </p:nvPr>
        </p:nvSpPr>
        <p:spPr>
          <a:xfrm>
            <a:off x="2615246" y="2899833"/>
            <a:ext cx="2275604" cy="52683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257413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1758991" y="8475135"/>
            <a:ext cx="1630282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3689589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seul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257413" y="366184"/>
            <a:ext cx="4633437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257413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1758991" y="8475135"/>
            <a:ext cx="1630282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3689589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257413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1758991" y="8475135"/>
            <a:ext cx="1630282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3689589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 avec légende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257413" y="364066"/>
            <a:ext cx="1693742" cy="154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2012827" y="364068"/>
            <a:ext cx="2878022" cy="78041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257413" y="1913468"/>
            <a:ext cx="1693742" cy="62547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257413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1758991" y="8475135"/>
            <a:ext cx="1630282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3689589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avec légende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1009095" y="6400801"/>
            <a:ext cx="3088958" cy="755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1009095" y="817033"/>
            <a:ext cx="3088958" cy="54863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1009095" y="7156452"/>
            <a:ext cx="3088958" cy="10731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257413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1758991" y="8475135"/>
            <a:ext cx="1630282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3689589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57413" y="366184"/>
            <a:ext cx="4633437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57413" y="2133601"/>
            <a:ext cx="4633437" cy="60346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257413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1758991" y="8475135"/>
            <a:ext cx="1630282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3689589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‹N°›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>
            <a:spLocks noGrp="1"/>
          </p:cNvSpPr>
          <p:nvPr>
            <p:ph type="ctrTitle"/>
          </p:nvPr>
        </p:nvSpPr>
        <p:spPr>
          <a:xfrm>
            <a:off x="112209" y="775766"/>
            <a:ext cx="4929689" cy="329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22D7B"/>
              </a:buClr>
              <a:buSzPts val="375"/>
              <a:buFont typeface="Arial"/>
              <a:buNone/>
            </a:pPr>
            <a:r>
              <a:rPr lang="fr-FR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Titre Taille 12, Arial</a:t>
            </a:r>
            <a:endParaRPr/>
          </a:p>
        </p:txBody>
      </p:sp>
      <p:sp>
        <p:nvSpPr>
          <p:cNvPr id="85" name="Google Shape;85;p13"/>
          <p:cNvSpPr txBox="1"/>
          <p:nvPr/>
        </p:nvSpPr>
        <p:spPr>
          <a:xfrm>
            <a:off x="112209" y="1104900"/>
            <a:ext cx="4929689" cy="482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5"/>
              <a:buFont typeface="Calibri"/>
              <a:buNone/>
            </a:pPr>
            <a:r>
              <a:rPr lang="fr-FR" sz="9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Auteurs  et service : Taille 8 à 9 Arial.  Le nom de l’orateur doit être souligné </a:t>
            </a:r>
            <a:endParaRPr/>
          </a:p>
        </p:txBody>
      </p:sp>
      <p:sp>
        <p:nvSpPr>
          <p:cNvPr id="86" name="Google Shape;86;p13"/>
          <p:cNvSpPr txBox="1"/>
          <p:nvPr/>
        </p:nvSpPr>
        <p:spPr>
          <a:xfrm>
            <a:off x="74109" y="1587500"/>
            <a:ext cx="2450015" cy="72707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4000" tIns="144000" rIns="144000" bIns="144000" anchor="t" anchorCtr="0">
            <a:noAutofit/>
          </a:bodyPr>
          <a:lstStyle/>
          <a:p>
            <a:pPr marL="36000" marR="0" lvl="0" indent="-10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5"/>
              <a:buFont typeface="Arial"/>
              <a:buNone/>
            </a:pPr>
            <a:r>
              <a:rPr lang="fr-FR" sz="7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Sous titre et Texte : Arial, Taille  6 à 8 au minimum  </a:t>
            </a:r>
            <a:br>
              <a:rPr lang="fr-FR" sz="7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fr-FR" sz="7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fr-FR" sz="7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fr-FR" sz="7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Il faut garder le même  fond pour le texte</a:t>
            </a:r>
            <a:endParaRPr/>
          </a:p>
        </p:txBody>
      </p:sp>
      <p:sp>
        <p:nvSpPr>
          <p:cNvPr id="87" name="Google Shape;87;p13"/>
          <p:cNvSpPr txBox="1"/>
          <p:nvPr/>
        </p:nvSpPr>
        <p:spPr>
          <a:xfrm>
            <a:off x="4426137" y="548842"/>
            <a:ext cx="513300" cy="19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Arial"/>
              <a:buNone/>
            </a:pPr>
            <a:r>
              <a:rPr lang="fr-FR"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P…..</a:t>
            </a:r>
            <a:endParaRPr/>
          </a:p>
        </p:txBody>
      </p:sp>
      <p:sp>
        <p:nvSpPr>
          <p:cNvPr id="88" name="Google Shape;88;p13"/>
          <p:cNvSpPr txBox="1"/>
          <p:nvPr/>
        </p:nvSpPr>
        <p:spPr>
          <a:xfrm>
            <a:off x="2641098" y="1590675"/>
            <a:ext cx="2450015" cy="7267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4000" tIns="144000" rIns="144000" bIns="144000" anchor="t" anchorCtr="0">
            <a:noAutofit/>
          </a:bodyPr>
          <a:lstStyle/>
          <a:p>
            <a:pPr marL="36000" marR="0" lvl="0" indent="-10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5"/>
              <a:buFont typeface="Arial"/>
              <a:buNone/>
            </a:pPr>
            <a:r>
              <a:rPr lang="fr-FR" sz="7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Sous titre et Texte : Arial, Taille  6 à 8 au minimum  </a:t>
            </a:r>
            <a:br>
              <a:rPr lang="fr-FR" sz="7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fr-FR" sz="7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fr-FR" sz="7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fr-FR" sz="7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Il faut garder le même  fond pour le texte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</Words>
  <Application>Microsoft Office PowerPoint</Application>
  <PresentationFormat>Personnalisé</PresentationFormat>
  <Paragraphs>5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Titre Taille 12, Arial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Taille 12, Arial</dc:title>
  <dc:creator>rim abdelmalek</dc:creator>
  <cp:lastModifiedBy>RYM</cp:lastModifiedBy>
  <cp:revision>1</cp:revision>
  <dcterms:modified xsi:type="dcterms:W3CDTF">2020-06-08T22:37:13Z</dcterms:modified>
</cp:coreProperties>
</file>