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162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b="1" i="0" lang="fr-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 sz="1200"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Arial"/>
              <a:buNone/>
            </a:pPr>
            <a:r>
              <a:rPr b="1" i="0" lang="fr-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Auteurs  et service : Taille 8 à 9 Arial.  Le nom de l’orateur doit être souligné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100" cy="72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599" lvl="0" marL="35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263515" y="422853"/>
            <a:ext cx="6321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